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99" r:id="rId2"/>
    <p:sldId id="300" r:id="rId3"/>
    <p:sldId id="301" r:id="rId4"/>
    <p:sldId id="30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CEABB9-ECA2-46AA-AC75-CC3BD9E13572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4CECF-F235-4DE1-B578-5780BC2A8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783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490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DB1C4-85DA-4255-B025-176BB5704B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516DD7-0F58-47E1-A6F3-C52A723009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C4DE9-5B8A-463F-9D9C-A076104F3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056B9-706F-40C7-9012-9DBFB38E71D3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F5ACC-124D-4370-B032-A1D387B6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1C7A1-343A-4D8D-8566-C510CB7E8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AC98-3CB5-42CB-9469-0FF4705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72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54CBB-F61D-420F-86BA-651CA0EED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DC18A5-8D1E-444D-A95C-6883FED0E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3D1D3-E99B-4B5D-BE52-75FC79C61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056B9-706F-40C7-9012-9DBFB38E71D3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1D168-3A14-4301-97EA-2AACB7491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172F9-EFA0-4EB2-B1EF-5FC71463F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AC98-3CB5-42CB-9469-0FF4705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909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0B6E16-E7BD-4930-B071-1FC348870D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327579-22F8-460C-A02C-61E8532EC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69AF6-F132-420F-8DF9-B07F8C0B1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056B9-706F-40C7-9012-9DBFB38E71D3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332C81-2A40-41E6-A3B2-01336E1DD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8C1C77-E1F2-4499-8508-196CB32C0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AC98-3CB5-42CB-9469-0FF4705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550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9252A-C2B6-4E00-8B9D-4AD33BA79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98D22-E0CC-42C5-ABC5-9831BB921C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BA1F47-5668-487B-8C4A-DEACABC09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056B9-706F-40C7-9012-9DBFB38E71D3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BC569F-DF40-464B-82FD-FE4FE7C86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1BE87-CBC0-421D-B9E2-95456850B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AC98-3CB5-42CB-9469-0FF4705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54EAB-970A-4E8C-A78F-62F5DDCAA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6796FB-6DE5-48E8-B7E6-218D7F5BB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70686-9082-47AA-9BE0-BF2DE93F2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056B9-706F-40C7-9012-9DBFB38E71D3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BA041-0301-49B8-B385-F4EDD966B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2246A-28FA-46B1-9C6A-92A2D5C6A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AC98-3CB5-42CB-9469-0FF4705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467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FFD4E-41CF-48F6-A45B-D9739FEAF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7ED15-82F1-45D7-ABD1-F60B9602DF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D2514B-6DD8-491A-A2DD-258DBB20E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63218A-66AA-4CB1-AD87-894F37A4C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056B9-706F-40C7-9012-9DBFB38E71D3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AA6C86-1791-4742-8021-93EE9B8B9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0DF86B-89C0-4687-B983-5E0EF13B3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AC98-3CB5-42CB-9469-0FF4705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871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52A85-46AE-44AD-AB58-2A546118A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82B7D-A0B3-4503-9CF8-42EB93231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DF562C-062D-436B-BAEA-757996081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AB6E98-DAF2-496A-AEE5-5C0B13AE81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006059-CBEF-4E3E-BF49-C55494EA67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E4C5E1-4873-4765-B291-63CB0193B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056B9-706F-40C7-9012-9DBFB38E71D3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F81446-1906-428E-A13D-BA70A9BEE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C4410B-65B8-41D2-8ABE-D54E8F89C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AC98-3CB5-42CB-9469-0FF4705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5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03FB7-8AFC-41C2-B191-7A0C27F17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7C3C7-A114-481B-B07F-55EED75D2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056B9-706F-40C7-9012-9DBFB38E71D3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BB8E99-1BD4-4083-8CAD-4DB3EB09C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4D7C0A-FAC7-4785-81C6-019D83FA9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AC98-3CB5-42CB-9469-0FF4705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00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6173C1-9C21-481C-9443-0B59D28A2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056B9-706F-40C7-9012-9DBFB38E71D3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B3E99F-AA9F-494A-9BCD-0DB58B8BD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8C312-B057-4F7F-AAD2-3FB4D500C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AC98-3CB5-42CB-9469-0FF4705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899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53BC1-55A1-47CD-8ECC-E6773DF40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50476-99CD-4A34-A373-7E62603D9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A70169-A8D8-4DC7-A32A-16C0F54549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B4B5D2-9F11-4705-B4D6-4FE00B473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056B9-706F-40C7-9012-9DBFB38E71D3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59868-BEEF-43F7-A929-B1B8066BA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9FCD95-A1EF-416E-B115-7A3C21C7A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AC98-3CB5-42CB-9469-0FF4705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957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4FB70-0B62-4F56-8C08-1C89872B6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2BBE2D-3FF9-47E1-9117-09D5067041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E411F9-8F53-4EBC-995A-618C3D438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172C7-48BA-4A3E-986D-B005D44DE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056B9-706F-40C7-9012-9DBFB38E71D3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F10873-7210-44EC-9984-148F0AD58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852A4-BFC8-49A7-AC26-CEA67AC59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AC98-3CB5-42CB-9469-0FF4705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693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39B12A-E4D0-4588-BE76-C7DE5CCB1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EAB096-BD24-408F-B9FA-15CD634FC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85CF3-4E31-4A8E-9884-BA0F78C3F0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056B9-706F-40C7-9012-9DBFB38E71D3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8C349-8E2A-40AC-A34D-9A8B215D22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2CD55-8621-4A5E-B40C-CACA62DBE2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FAC98-3CB5-42CB-9469-0FF4705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38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216CD-45E0-4700-9443-48557254A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- JCOMMOPS Day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2C5BF0-0346-4492-9D56-5C213A08D2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Objectives: short/medium/long</a:t>
            </a:r>
          </a:p>
          <a:p>
            <a:pPr lvl="1"/>
            <a:r>
              <a:rPr lang="en-US" dirty="0"/>
              <a:t>Ambitious? Resources too modest?</a:t>
            </a:r>
          </a:p>
          <a:p>
            <a:pPr lvl="1"/>
            <a:r>
              <a:rPr lang="en-US" dirty="0"/>
              <a:t>Observe what happens beyond Europe.</a:t>
            </a:r>
          </a:p>
          <a:p>
            <a:pPr lvl="1"/>
            <a:endParaRPr lang="en-US" dirty="0"/>
          </a:p>
          <a:p>
            <a:r>
              <a:rPr lang="en-US" dirty="0"/>
              <a:t>Priorities/workplan overall agreed by Networks</a:t>
            </a:r>
          </a:p>
          <a:p>
            <a:pPr lvl="1"/>
            <a:r>
              <a:rPr lang="en-US" dirty="0"/>
              <a:t>Light amendments</a:t>
            </a:r>
          </a:p>
          <a:p>
            <a:pPr lvl="1"/>
            <a:r>
              <a:rPr lang="en-US" dirty="0"/>
              <a:t>Core services to be defined and “operationalized”</a:t>
            </a:r>
          </a:p>
          <a:p>
            <a:pPr lvl="1"/>
            <a:r>
              <a:rPr lang="en-US" dirty="0"/>
              <a:t>Networks specifics that make a difference</a:t>
            </a:r>
          </a:p>
          <a:p>
            <a:pPr lvl="1"/>
            <a:endParaRPr lang="en-US" dirty="0"/>
          </a:p>
          <a:p>
            <a:r>
              <a:rPr lang="en-US" dirty="0"/>
              <a:t>Chronic deficit (need some actions short/medium) before Review Panel recommendations</a:t>
            </a:r>
          </a:p>
          <a:p>
            <a:pPr lvl="1"/>
            <a:r>
              <a:rPr lang="en-US" dirty="0"/>
              <a:t>Warning: we cut 1 staff early 2018 …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72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F15C4-FDE2-49AD-AA57-31568F0EB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– JCOMMOPS Day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23A157-F47F-40E2-AE57-24C21AA730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Workplan:</a:t>
            </a:r>
          </a:p>
          <a:p>
            <a:pPr lvl="1"/>
            <a:r>
              <a:rPr lang="en-US" dirty="0"/>
              <a:t>WIGOS/OSCAR … not without extra resources</a:t>
            </a:r>
          </a:p>
          <a:p>
            <a:pPr lvl="1"/>
            <a:r>
              <a:rPr lang="en-US" dirty="0"/>
              <a:t>Link “metadata to data” not a priority</a:t>
            </a:r>
          </a:p>
          <a:p>
            <a:endParaRPr lang="en-US" dirty="0"/>
          </a:p>
          <a:p>
            <a:r>
              <a:rPr lang="en-US" dirty="0"/>
              <a:t>Discussion needed on metadata standards required by JCOMMOPS – cross networks. (roundtable).</a:t>
            </a:r>
          </a:p>
          <a:p>
            <a:endParaRPr lang="en-US" dirty="0"/>
          </a:p>
          <a:p>
            <a:r>
              <a:rPr lang="en-US" dirty="0"/>
              <a:t>List of requirements/services for new networks to be defined (action)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65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4ECC3-9FED-40A6-A80A-BA44E861C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- JCOMMOPS Day.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FEFA11-62B9-4646-8EFB-A27C16339C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Consensus to move to the integrated</a:t>
            </a:r>
          </a:p>
          <a:p>
            <a:pPr lvl="1"/>
            <a:r>
              <a:rPr lang="en-US" dirty="0"/>
              <a:t>Reporting on activities and budget will be eased</a:t>
            </a:r>
          </a:p>
          <a:p>
            <a:pPr lvl="1"/>
            <a:r>
              <a:rPr lang="en-US" dirty="0"/>
              <a:t>Address workplan item by block</a:t>
            </a:r>
          </a:p>
          <a:p>
            <a:pPr lvl="1"/>
            <a:endParaRPr lang="en-US" dirty="0"/>
          </a:p>
          <a:p>
            <a:r>
              <a:rPr lang="en-US" dirty="0"/>
              <a:t>5  years workplan required (action)</a:t>
            </a:r>
          </a:p>
          <a:p>
            <a:pPr lvl="1"/>
            <a:r>
              <a:rPr lang="en-US" dirty="0"/>
              <a:t>With existing or more means ?</a:t>
            </a:r>
          </a:p>
          <a:p>
            <a:endParaRPr lang="en-US" dirty="0"/>
          </a:p>
          <a:p>
            <a:r>
              <a:rPr lang="en-US" dirty="0"/>
              <a:t>IOC/WMO investment into JCOMMOPS highly expected</a:t>
            </a:r>
          </a:p>
          <a:p>
            <a:pPr marL="508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865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06B0A-CC72-4E97-96F2-ED3BCC2B8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– JCOMMOPS Day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F846CD-E2C4-47C3-A92E-751DDF37D6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Need KPIs for JCOMMOPS</a:t>
            </a:r>
          </a:p>
          <a:p>
            <a:pPr lvl="1"/>
            <a:r>
              <a:rPr lang="en-US" dirty="0"/>
              <a:t>Operators website users</a:t>
            </a:r>
          </a:p>
          <a:p>
            <a:pPr lvl="1"/>
            <a:r>
              <a:rPr lang="en-US" dirty="0"/>
              <a:t>Website stats (maps, metadata exports, e.g.)</a:t>
            </a:r>
          </a:p>
          <a:p>
            <a:pPr lvl="1"/>
            <a:r>
              <a:rPr lang="en-US" dirty="0"/>
              <a:t>Metadata completion</a:t>
            </a:r>
          </a:p>
          <a:p>
            <a:pPr lvl="1"/>
            <a:r>
              <a:rPr lang="en-US" dirty="0"/>
              <a:t>We happen if we cut on services</a:t>
            </a:r>
          </a:p>
          <a:p>
            <a:pPr lvl="1"/>
            <a:endParaRPr lang="en-US" dirty="0"/>
          </a:p>
          <a:p>
            <a:r>
              <a:rPr lang="en-US" dirty="0"/>
              <a:t>Conclusion:</a:t>
            </a:r>
          </a:p>
          <a:p>
            <a:pPr lvl="1"/>
            <a:r>
              <a:rPr lang="en-US" dirty="0"/>
              <a:t>We are going in the right direction</a:t>
            </a:r>
          </a:p>
          <a:p>
            <a:pPr lvl="1"/>
            <a:r>
              <a:rPr lang="en-US" dirty="0"/>
              <a:t>But there is a short term reality and </a:t>
            </a:r>
            <a:r>
              <a:rPr lang="en-US" dirty="0" err="1"/>
              <a:t>nocommitments</a:t>
            </a:r>
            <a:r>
              <a:rPr lang="en-US" dirty="0"/>
              <a:t> yet.</a:t>
            </a:r>
          </a:p>
        </p:txBody>
      </p:sp>
    </p:spTree>
    <p:extLst>
      <p:ext uri="{BB962C8B-B14F-4D97-AF65-F5344CB8AC3E}">
        <p14:creationId xmlns:p14="http://schemas.microsoft.com/office/powerpoint/2010/main" val="293545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220</Words>
  <Application>Microsoft Office PowerPoint</Application>
  <PresentationFormat>Widescreen</PresentationFormat>
  <Paragraphs>40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Summary - JCOMMOPS Day</vt:lpstr>
      <vt:lpstr>Summary – JCOMMOPS Day</vt:lpstr>
      <vt:lpstr>Summary - JCOMMOPS Day.</vt:lpstr>
      <vt:lpstr>Summary – JCOMMOPS 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- JCOMMOPS Day</dc:title>
  <dc:creator>Belbeoch Mathieu (JCOMMOPS)</dc:creator>
  <cp:lastModifiedBy>Belbeoch Mathieu (JCOMMOPS)</cp:lastModifiedBy>
  <cp:revision>1</cp:revision>
  <dcterms:created xsi:type="dcterms:W3CDTF">2018-05-15T05:00:25Z</dcterms:created>
  <dcterms:modified xsi:type="dcterms:W3CDTF">2018-05-15T05:05:05Z</dcterms:modified>
</cp:coreProperties>
</file>